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71604" y="2623319"/>
            <a:ext cx="7959240" cy="31130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19449" y="4597492"/>
            <a:ext cx="3147562" cy="259995"/>
            <a:chOff x="11119449" y="4597492"/>
            <a:chExt cx="3147562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19449" y="4597492"/>
              <a:ext cx="3147562" cy="2599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70707" y="4945063"/>
            <a:ext cx="3415010" cy="40705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8015" y="384165"/>
            <a:ext cx="6523810" cy="1331052"/>
            <a:chOff x="418015" y="384165"/>
            <a:chExt cx="6523810" cy="1331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732" y="269882"/>
              <a:ext cx="3296550" cy="143132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418015" y="1455222"/>
              <a:ext cx="3303213" cy="259995"/>
              <a:chOff x="418015" y="1455222"/>
              <a:chExt cx="3303213" cy="25999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18015" y="1455222"/>
                <a:ext cx="3303213" cy="259995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0" y="1990604"/>
            <a:ext cx="18285714" cy="8295110"/>
            <a:chOff x="0" y="1990604"/>
            <a:chExt cx="18285714" cy="82951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990604"/>
              <a:ext cx="18285714" cy="8295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8015" y="384165"/>
            <a:ext cx="6523810" cy="1331052"/>
            <a:chOff x="418015" y="384165"/>
            <a:chExt cx="6523810" cy="1331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732" y="269882"/>
              <a:ext cx="3296550" cy="143132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418015" y="1455222"/>
              <a:ext cx="3303213" cy="259995"/>
              <a:chOff x="418015" y="1455222"/>
              <a:chExt cx="3303213" cy="25999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18015" y="1455222"/>
                <a:ext cx="3303213" cy="259995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0" y="1975858"/>
            <a:ext cx="18285714" cy="8295110"/>
            <a:chOff x="0" y="1975858"/>
            <a:chExt cx="18285714" cy="82951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975858"/>
              <a:ext cx="18285714" cy="8295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49915" y="2890191"/>
            <a:ext cx="5940444" cy="5940444"/>
            <a:chOff x="11449915" y="2890191"/>
            <a:chExt cx="5940444" cy="59404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49915" y="2890191"/>
              <a:ext cx="5940444" cy="59404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3870" y="816988"/>
            <a:ext cx="3777043" cy="16625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7200" y="2359282"/>
            <a:ext cx="5335399" cy="259995"/>
            <a:chOff x="957200" y="2359282"/>
            <a:chExt cx="5335399" cy="259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7200" y="2359282"/>
              <a:ext cx="5335399" cy="259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94836" y="1435112"/>
            <a:ext cx="8850602" cy="8850602"/>
            <a:chOff x="9994836" y="1435112"/>
            <a:chExt cx="8850602" cy="88506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94836" y="1435112"/>
              <a:ext cx="8850602" cy="88506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23097" y="2890191"/>
            <a:ext cx="5940444" cy="5940444"/>
            <a:chOff x="6923097" y="2890191"/>
            <a:chExt cx="5940444" cy="5940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23097" y="2890191"/>
              <a:ext cx="5940444" cy="5940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49915" y="2890191"/>
            <a:ext cx="5940444" cy="5940444"/>
            <a:chOff x="11449915" y="2890191"/>
            <a:chExt cx="5940444" cy="5940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49915" y="2890191"/>
              <a:ext cx="5940444" cy="5940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71604" y="3583414"/>
            <a:ext cx="6266497" cy="21561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7917" y="1321170"/>
            <a:ext cx="7643373" cy="7643373"/>
            <a:chOff x="-207917" y="1321170"/>
            <a:chExt cx="7643373" cy="7643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7917" y="1321170"/>
              <a:ext cx="7643373" cy="76433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9486" y="4420781"/>
            <a:ext cx="3399703" cy="14384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13769" y="4432605"/>
            <a:ext cx="2812278" cy="259995"/>
            <a:chOff x="3613769" y="4432605"/>
            <a:chExt cx="2812278" cy="259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3769" y="4432605"/>
              <a:ext cx="2812278" cy="2599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0848" y="2912044"/>
            <a:ext cx="741460" cy="33944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74954" y="2894325"/>
            <a:ext cx="5141765" cy="34693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65921" y="2947439"/>
            <a:ext cx="3942169" cy="3942169"/>
            <a:chOff x="-965921" y="2947439"/>
            <a:chExt cx="3942169" cy="3942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65921" y="2947439"/>
              <a:ext cx="3942169" cy="3942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5351750" cy="10571429"/>
            <a:chOff x="-228571" y="-95238"/>
            <a:chExt cx="5351750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5351750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655" y="1280952"/>
            <a:ext cx="7819048" cy="7819048"/>
            <a:chOff x="1213655" y="1280952"/>
            <a:chExt cx="7819048" cy="781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655" y="1280952"/>
              <a:ext cx="7819048" cy="78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83111" y="2002790"/>
            <a:ext cx="6280135" cy="6280135"/>
            <a:chOff x="1983111" y="2002790"/>
            <a:chExt cx="6280135" cy="62801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3111" y="2002790"/>
              <a:ext cx="6280135" cy="62801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50856" y="3447716"/>
            <a:ext cx="9529718" cy="27366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23236" y="2002790"/>
            <a:ext cx="8612335" cy="1279343"/>
            <a:chOff x="8523236" y="2002790"/>
            <a:chExt cx="8612335" cy="12793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4191" y="1903745"/>
              <a:ext cx="7752609" cy="123812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523236" y="3022138"/>
              <a:ext cx="8612335" cy="259995"/>
              <a:chOff x="8523236" y="3022138"/>
              <a:chExt cx="8612335" cy="25999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23236" y="3022138"/>
                <a:ext cx="8612335" cy="25999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635341"/>
            <a:ext cx="18285714" cy="6664142"/>
            <a:chOff x="0" y="3635341"/>
            <a:chExt cx="18285714" cy="6664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635341"/>
              <a:ext cx="18285714" cy="66641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9051" y="1166701"/>
            <a:ext cx="3849301" cy="16621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7173" y="7661166"/>
            <a:ext cx="2725077" cy="16009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00112" y="4460541"/>
            <a:ext cx="3106050" cy="3106050"/>
            <a:chOff x="1900112" y="4460541"/>
            <a:chExt cx="3106050" cy="310605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900112" y="4460541"/>
              <a:ext cx="3106050" cy="3106050"/>
              <a:chOff x="1900112" y="4460541"/>
              <a:chExt cx="3106050" cy="310605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00112" y="4460541"/>
                <a:ext cx="3106050" cy="31060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084381" y="4644811"/>
              <a:ext cx="2737511" cy="2737511"/>
              <a:chOff x="2084381" y="4644811"/>
              <a:chExt cx="2737511" cy="273751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84381" y="4644811"/>
                <a:ext cx="2737511" cy="273751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589832" y="4444524"/>
            <a:ext cx="3106050" cy="3106050"/>
            <a:chOff x="7589832" y="4444524"/>
            <a:chExt cx="3106050" cy="310605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589832" y="4444524"/>
              <a:ext cx="3106050" cy="3106050"/>
              <a:chOff x="7589832" y="4444524"/>
              <a:chExt cx="3106050" cy="310605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89832" y="4444524"/>
                <a:ext cx="3106050" cy="310605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774102" y="4628794"/>
              <a:ext cx="2737511" cy="2737511"/>
              <a:chOff x="7774102" y="4628794"/>
              <a:chExt cx="2737511" cy="273751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74102" y="4628794"/>
                <a:ext cx="2737511" cy="273751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52381" y="2615034"/>
            <a:ext cx="5908376" cy="259995"/>
            <a:chOff x="852381" y="2615034"/>
            <a:chExt cx="5908376" cy="2599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2381" y="2615034"/>
              <a:ext cx="5908376" cy="25999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56894" y="7661166"/>
            <a:ext cx="3407925" cy="15761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8015" y="384165"/>
            <a:ext cx="6523810" cy="1331052"/>
            <a:chOff x="418015" y="384165"/>
            <a:chExt cx="6523810" cy="1331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732" y="269882"/>
              <a:ext cx="3296550" cy="143132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418015" y="1455222"/>
              <a:ext cx="3303213" cy="259995"/>
              <a:chOff x="418015" y="1455222"/>
              <a:chExt cx="3303213" cy="25999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18015" y="1455222"/>
                <a:ext cx="3303213" cy="259995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0" y="1969019"/>
            <a:ext cx="18285714" cy="8316695"/>
            <a:chOff x="0" y="1969019"/>
            <a:chExt cx="18285714" cy="83166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969019"/>
              <a:ext cx="18285714" cy="83166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8015" y="384165"/>
            <a:ext cx="6523810" cy="1331052"/>
            <a:chOff x="418015" y="384165"/>
            <a:chExt cx="6523810" cy="1331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732" y="269882"/>
              <a:ext cx="3296550" cy="143132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418015" y="1455222"/>
              <a:ext cx="3303213" cy="259995"/>
              <a:chOff x="418015" y="1455222"/>
              <a:chExt cx="3303213" cy="25999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18015" y="1455222"/>
                <a:ext cx="3303213" cy="259995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0" y="1990604"/>
            <a:ext cx="18285714" cy="8295110"/>
            <a:chOff x="0" y="1990604"/>
            <a:chExt cx="18285714" cy="82951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990604"/>
              <a:ext cx="18285714" cy="8295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8015" y="384165"/>
            <a:ext cx="6523810" cy="1331052"/>
            <a:chOff x="418015" y="384165"/>
            <a:chExt cx="6523810" cy="1331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732" y="269882"/>
              <a:ext cx="3296550" cy="143132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418015" y="1455222"/>
              <a:ext cx="3303213" cy="259995"/>
              <a:chOff x="418015" y="1455222"/>
              <a:chExt cx="3303213" cy="25999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18015" y="1455222"/>
                <a:ext cx="3303213" cy="259995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30122" y="1940583"/>
            <a:ext cx="18255593" cy="8345131"/>
            <a:chOff x="30122" y="1940583"/>
            <a:chExt cx="18255593" cy="83451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22" y="1940583"/>
              <a:ext cx="18255593" cy="83451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8015" y="384165"/>
            <a:ext cx="6523810" cy="1331052"/>
            <a:chOff x="418015" y="384165"/>
            <a:chExt cx="6523810" cy="1331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732" y="269882"/>
              <a:ext cx="3296550" cy="143132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418015" y="1455222"/>
              <a:ext cx="3303213" cy="259995"/>
              <a:chOff x="418015" y="1455222"/>
              <a:chExt cx="3303213" cy="25999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18015" y="1455222"/>
                <a:ext cx="3303213" cy="259995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0" y="1983765"/>
            <a:ext cx="18285714" cy="8316695"/>
            <a:chOff x="0" y="1983765"/>
            <a:chExt cx="18285714" cy="83166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983765"/>
              <a:ext cx="18285714" cy="83166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8015" y="384165"/>
            <a:ext cx="6523810" cy="1331052"/>
            <a:chOff x="418015" y="384165"/>
            <a:chExt cx="6523810" cy="1331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732" y="269882"/>
              <a:ext cx="3296550" cy="143132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418015" y="1455222"/>
              <a:ext cx="3303213" cy="259995"/>
              <a:chOff x="418015" y="1455222"/>
              <a:chExt cx="3303213" cy="25999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18015" y="1455222"/>
                <a:ext cx="3303213" cy="259995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0" y="1990604"/>
            <a:ext cx="18285714" cy="8295110"/>
            <a:chOff x="0" y="1990604"/>
            <a:chExt cx="18285714" cy="82951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990604"/>
              <a:ext cx="18285714" cy="8295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인공지능프로그래밍실습실</cp:lastModifiedBy>
  <cp:revision>2</cp:revision>
  <dcterms:created xsi:type="dcterms:W3CDTF">2022-11-09T16:14:34Z</dcterms:created>
  <dcterms:modified xsi:type="dcterms:W3CDTF">2022-11-09T07:21:43Z</dcterms:modified>
</cp:coreProperties>
</file>